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7" r:id="rId3"/>
    <p:sldId id="278" r:id="rId4"/>
    <p:sldId id="279" r:id="rId5"/>
    <p:sldId id="280" r:id="rId6"/>
    <p:sldId id="273" r:id="rId7"/>
    <p:sldId id="270" r:id="rId8"/>
    <p:sldId id="274" r:id="rId9"/>
    <p:sldId id="275" r:id="rId10"/>
    <p:sldId id="276" r:id="rId11"/>
    <p:sldId id="281" r:id="rId12"/>
    <p:sldId id="282" r:id="rId13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0" autoAdjust="0"/>
    <p:restoredTop sz="93969" autoAdjust="0"/>
  </p:normalViewPr>
  <p:slideViewPr>
    <p:cSldViewPr>
      <p:cViewPr varScale="1">
        <p:scale>
          <a:sx n="69" d="100"/>
          <a:sy n="69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 correct answer (then rearrange the choices)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Ancient Egyptian Slaves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many slaves did it take to build the pyramids of Giza over a period of 80 years?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 smtClean="0"/>
              <a:t>20,000 – 30,000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Slaves couldn’t own land.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Slaves were commonly prisoners of war.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80% of Egyptians were slaves.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Slaves could employ servants.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Who were the pyramids built by?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 smtClean="0"/>
              <a:t>The Egyptians, the slaves.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Who were the Pyramids built by?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None of the above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AU" dirty="0" smtClean="0"/>
              <a:t>All of the Egyptians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AU" dirty="0" smtClean="0"/>
              <a:t>Pharaohs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AU" dirty="0" smtClean="0"/>
              <a:t>Slaves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AU" dirty="0" smtClean="0"/>
              <a:t>There is no evidence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poor wore jewellery out of gold.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Giza is . . .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All of the above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type of </a:t>
            </a:r>
            <a:r>
              <a:rPr lang="en-US" dirty="0" err="1" smtClean="0"/>
              <a:t>jewellery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A </a:t>
            </a:r>
            <a:r>
              <a:rPr lang="en-US" dirty="0" err="1" smtClean="0"/>
              <a:t>Pharoah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Shop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A Pyramid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Who did the slaves work for?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1115616" y="2132856"/>
            <a:ext cx="7086600" cy="457200"/>
          </a:xfrm>
        </p:spPr>
        <p:txBody>
          <a:bodyPr/>
          <a:lstStyle/>
          <a:p>
            <a:r>
              <a:rPr lang="en-AU" dirty="0" smtClean="0"/>
              <a:t>Male Egyptians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AU" dirty="0" smtClean="0"/>
              <a:t>The rich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AU" dirty="0" smtClean="0"/>
              <a:t>Pharaohs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AU" dirty="0" smtClean="0"/>
              <a:t>Female Egyptians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115616" y="4797152"/>
            <a:ext cx="7086600" cy="457200"/>
          </a:xfrm>
        </p:spPr>
        <p:txBody>
          <a:bodyPr/>
          <a:lstStyle/>
          <a:p>
            <a:r>
              <a:rPr lang="en-AU" dirty="0" smtClean="0"/>
              <a:t>All of the above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Did the slaves just come from Egypt?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 smtClean="0"/>
              <a:t>NO!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 dirty="0" smtClean="0"/>
              <a:t>Some of the slaves did come from Egypt but not all of them! Some of the slaves came from places like Meroe, Kush, and a lot of people from Libya.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175</Words>
  <Application>Microsoft Office PowerPoint</Application>
  <PresentationFormat>On-screen Show (4:3)</PresentationFormat>
  <Paragraphs>33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QuizShow</vt:lpstr>
      <vt:lpstr>Ancient Egyptian Slaves Quiz</vt:lpstr>
      <vt:lpstr>80% of Egyptians were slaves.</vt:lpstr>
      <vt:lpstr>Slaves could employ servants.</vt:lpstr>
      <vt:lpstr>Who were the pyramids built by?</vt:lpstr>
      <vt:lpstr>Who were the Pyramids built by?</vt:lpstr>
      <vt:lpstr>The poor wore jewellery out of gold.</vt:lpstr>
      <vt:lpstr>The Giza is . . .</vt:lpstr>
      <vt:lpstr>Who did the slaves work for?</vt:lpstr>
      <vt:lpstr>Did the slaves just come from Egypt?</vt:lpstr>
      <vt:lpstr>How many slaves did it take to build the pyramids of Giza over a period of 80 years?</vt:lpstr>
      <vt:lpstr>Slaves couldn’t own land.</vt:lpstr>
      <vt:lpstr>Slaves were commonly prisoners of war.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2010-08-03T23:44:07Z</dcterms:created>
  <dcterms:modified xsi:type="dcterms:W3CDTF">2010-08-04T00:20:29Z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